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3" d="100"/>
          <a:sy n="53" d="100"/>
        </p:scale>
        <p:origin x="703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03794-BD92-4EE2-AC49-5AF6AD1F4A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DCA547-0EA1-4FB2-9E88-8F14C6C8F7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D2DC1F-2270-44CC-997D-374593FEB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C95B8-5FAE-4723-81B7-DE8E9CD122D4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D2B37-B279-4D45-970E-74AB93C35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9195F-7103-470C-B05F-5AD57620C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A0028-6891-419A-AE72-7733759AB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284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35815-4AD1-4256-B55A-85D30990E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4BD60-B54B-44D0-B889-4BD19110D1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44655-9B85-4EF3-9072-25C8039F0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C95B8-5FAE-4723-81B7-DE8E9CD122D4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B62A1-34AF-4FBA-91A6-8006F6795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462B1-5112-46CB-A92F-2A2D57545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A0028-6891-419A-AE72-7733759AB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493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2E8597-0FAD-448A-A74B-B0DE7875F7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E61ABE-6C44-4B80-8921-68480F998D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A38F0-7DF5-495F-B888-061D79AAF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C95B8-5FAE-4723-81B7-DE8E9CD122D4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D58DB-D331-4D7D-A854-0E977EE03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640BB-8EA1-46B5-A8F8-E1AB35FB8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A0028-6891-419A-AE72-7733759AB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51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66906-A336-4C68-8480-6D857D388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DA5B6-060F-41B3-A2DE-F5B080883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FEF24-7C33-43CD-AA2A-1884730DB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C95B8-5FAE-4723-81B7-DE8E9CD122D4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3F1C0-82CA-4A03-A75D-220963908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5934F-07C1-42B2-A4ED-0A95EA400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A0028-6891-419A-AE72-7733759AB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548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11659-B984-492A-A2C2-D903A881C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C2D50F-2439-404C-90AB-52A2315B7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C5031-B3F6-44A7-8642-2B1689B92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C95B8-5FAE-4723-81B7-DE8E9CD122D4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5B6AE-8B82-400A-98C6-F1D21582C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CDF02-F9C6-41B0-9B7F-A298C8197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A0028-6891-419A-AE72-7733759AB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168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DE2BA-4B50-4C8B-8436-0736482E4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46A47-8216-4035-BC4A-ABB5E333D1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A7FBF0-F243-4DAA-A132-F7E9CB3F9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7EAA1E-17DA-480C-98B6-792FC6930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C95B8-5FAE-4723-81B7-DE8E9CD122D4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0A9B5F-685E-434B-BC18-62CCD0251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D9D2A-D188-4262-8252-772C26146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A0028-6891-419A-AE72-7733759AB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461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91F57-2C86-48C0-88E0-D76EA1694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8F5B4E-F7D3-44A7-960F-4DE2FBEE1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0EC37D-D19E-4AE1-BC09-257F0C3D51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E67B33-7DE2-424D-A02A-9EEAEF7B23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7BE5AA-E746-42AA-9683-308053C411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E69C34-A0D8-403F-A7EC-DAA149948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C95B8-5FAE-4723-81B7-DE8E9CD122D4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86CF6C-F58E-417E-BABF-2C684ACB9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99C06A-5C45-4BEA-A8E4-FFF9A856F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A0028-6891-419A-AE72-7733759AB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290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62DDA-0811-4AD2-91FD-19B4B1FA6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FD6E4F-DABA-41BD-AA04-4725A2A75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C95B8-5FAE-4723-81B7-DE8E9CD122D4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62C52F-21CC-4B1A-BDF2-B6E52606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F478B-9C80-46AB-8693-6101D6B4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A0028-6891-419A-AE72-7733759AB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34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000636-BDF5-47C3-BE50-5AF7D0E4F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C95B8-5FAE-4723-81B7-DE8E9CD122D4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BAF525-5913-4DD0-82C0-603110BFF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EE846-54BF-401C-8F4B-47122581D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A0028-6891-419A-AE72-7733759AB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014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81D34-F03E-4AC2-AE9C-2B5FDBF9C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9C209-7DA2-42A6-9909-3B3A31A55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90EB8A-5487-4D85-9AE5-AE6DB205FA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030161-ABB2-4D28-856C-9C7F62373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C95B8-5FAE-4723-81B7-DE8E9CD122D4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65DE21-8ACD-49A1-B4AC-873ACE0DB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0CE92C-A789-4BB8-A300-8BA1E5D7B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A0028-6891-419A-AE72-7733759AB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132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6F3A9-32F7-49D3-911D-C56DBAB1B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89F3EA-7411-4F20-BC40-3818D886F2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4FF7D6-A6C0-4959-BC32-F9D4513FF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FCD63-267B-4BD0-9FAB-52593F533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C95B8-5FAE-4723-81B7-DE8E9CD122D4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2E4361-EA05-4495-BA18-75BBE674A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E11781-9E5B-410F-AB64-4FE310BEB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A0028-6891-419A-AE72-7733759AB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59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4805EB-8E3D-45DC-A57E-42300D2FA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E1B7D-527E-4469-94F3-5A7D40B0F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4D6C3-E8C3-414E-AFEA-A69F59CE63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C95B8-5FAE-4723-81B7-DE8E9CD122D4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A9D1D-0EF7-43D8-BFCF-CDB1D6C4BA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14512-4E94-4376-8505-6A56AE2EF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8A0028-6891-419A-AE72-7733759AB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251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79FEE-1F41-451F-A7C6-062B4F3FDB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Jenkins Pipeline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381CEA-E697-44C4-BECD-08A7B3F796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--</a:t>
            </a:r>
            <a:r>
              <a:rPr lang="en-US" dirty="0" err="1"/>
              <a:t>viji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718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8D2ED-FB06-4C63-953A-23638F36E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083FE-679B-4F36-AD7F-C553FC5E5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94A031-0800-42A9-8AD3-9427D6EC93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03" b="11311"/>
          <a:stretch/>
        </p:blipFill>
        <p:spPr>
          <a:xfrm>
            <a:off x="195209" y="277402"/>
            <a:ext cx="11496782" cy="608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70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15F42-D95B-4689-BFC0-D00516A16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4CB64-2C36-4D02-8A68-721ED54F7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FA4C0-DBB0-4A5F-982B-2A39CC4E22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24" b="9931"/>
          <a:stretch/>
        </p:blipFill>
        <p:spPr>
          <a:xfrm>
            <a:off x="215757" y="315912"/>
            <a:ext cx="11445411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67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EB64A-0172-4173-9FAE-70AA3B82C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4CABC-836E-47BC-B3BE-4BFA608BB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F066EE-7C0A-4FDA-9B07-435B355144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75" b="9931"/>
          <a:stretch/>
        </p:blipFill>
        <p:spPr>
          <a:xfrm>
            <a:off x="419100" y="315912"/>
            <a:ext cx="11353800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404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DDC2B-72F1-41CB-8E29-EDC5BD0E8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CE35A-A4A1-42F4-93D0-08A6416A7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0D3F35-F4C3-4B88-851F-08C77A0CDF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75" b="14008"/>
          <a:stretch/>
        </p:blipFill>
        <p:spPr>
          <a:xfrm>
            <a:off x="205483" y="164387"/>
            <a:ext cx="11353800" cy="589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30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B7176-8FE9-4883-81D9-6471B51A4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6A602-9883-4BE2-95EA-2FC3CD415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9BB5B6-F546-4009-9694-93CE1D0F9D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62" b="12659"/>
          <a:stretch/>
        </p:blipFill>
        <p:spPr>
          <a:xfrm>
            <a:off x="318499" y="434083"/>
            <a:ext cx="11209106" cy="598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96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6A1A4-ACA8-4E9C-8BEA-09057B0AB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E686E-FA07-43F3-A0D2-DCD604208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1D4478-224C-4859-A76F-AA4CBEFD0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90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19ECA-EA89-4025-ABFA-627A77DC7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C1424-8E5D-45CE-85AF-FAEDE04C1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1226D-DD62-47BE-BCA0-8E2A83F2B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356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DAA50-0C93-4067-97D3-A1ECC99C3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D29A6-E88D-4364-9A22-A45C89265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8E2078-90C5-4F2B-8BC2-88511CB77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02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D0A66-8F86-46B8-A9A5-1FD1FDBA9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4CC40-436A-4E42-B673-E6613AFED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9C5C0C-665C-4F8B-96AE-98045CB428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18" b="7865"/>
          <a:stretch/>
        </p:blipFill>
        <p:spPr>
          <a:xfrm>
            <a:off x="342472" y="174268"/>
            <a:ext cx="11507056" cy="631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9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CA6D8-1B06-4C6F-BA09-E338D54A0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B2863-98D7-4554-8AB4-F44402049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DEA106-7AB3-4A43-97D7-C556C89C6C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43" b="7865"/>
          <a:stretch/>
        </p:blipFill>
        <p:spPr>
          <a:xfrm>
            <a:off x="301375" y="0"/>
            <a:ext cx="11589249" cy="631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789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5D61C-4BFC-40E6-80CE-D1D8A2ED3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4601"/>
          </a:xfrm>
        </p:spPr>
        <p:txBody>
          <a:bodyPr>
            <a:normAutofit fontScale="90000"/>
          </a:bodyPr>
          <a:lstStyle/>
          <a:p>
            <a:r>
              <a:rPr lang="en-US" dirty="0"/>
              <a:t>Why CD?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853877-34D2-4E62-9731-793FD5910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57" y="1146305"/>
            <a:ext cx="11546686" cy="505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41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DCEC8-2718-4771-A154-7B9295461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84903-720B-486F-BCB6-179060976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807638-B7CC-4BD9-ADF2-138EBA307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34" b="9931"/>
          <a:stretch/>
        </p:blipFill>
        <p:spPr>
          <a:xfrm>
            <a:off x="133564" y="0"/>
            <a:ext cx="11517330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23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5F0AE-6DBD-496D-AE01-6EC837ACD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39549-A69B-4C70-9175-E20A3E259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8EA84C-7F43-443A-9E31-ACCF86B6E6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00" b="9931"/>
          <a:stretch/>
        </p:blipFill>
        <p:spPr>
          <a:xfrm>
            <a:off x="152400" y="215758"/>
            <a:ext cx="11887200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908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67124-D64A-4B48-A7DE-5211A56CF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1C398-5B72-4425-96A7-745E00ACF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32C98E-3E35-4914-8FA7-7FADDAEDD3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74" b="11311"/>
          <a:stretch/>
        </p:blipFill>
        <p:spPr>
          <a:xfrm>
            <a:off x="193496" y="94662"/>
            <a:ext cx="11805007" cy="608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97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934B6-EA76-43A0-8368-B3E43DABF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9AEDF-48DC-464C-9148-BB5AD46AF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B14324-A718-4CAB-B1E3-CA898196FB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38" b="11011"/>
          <a:stretch/>
        </p:blipFill>
        <p:spPr>
          <a:xfrm>
            <a:off x="184935" y="365125"/>
            <a:ext cx="11650894" cy="610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265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C8B36-731F-4730-A3B6-EBFA9AF47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2D629-F54C-4B2B-9179-375C112DC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8BDD41-B9C3-479D-B35B-DAAB62C296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64" b="9931"/>
          <a:stretch/>
        </p:blipFill>
        <p:spPr>
          <a:xfrm>
            <a:off x="458912" y="365125"/>
            <a:ext cx="11733088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593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04B1A-0F34-4A8D-924A-2568B85F5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A994A-A1CF-44C8-98A9-065E793D3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71E199-E50D-4E85-BFED-15DF3523AA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89" b="11761"/>
          <a:stretch/>
        </p:blipFill>
        <p:spPr>
          <a:xfrm>
            <a:off x="0" y="125484"/>
            <a:ext cx="12010490" cy="605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72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229B9-09A9-4CD2-AA53-E678CFAF2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FCBB7-465D-43B3-8F27-A2EAA06A7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5446"/>
            <a:ext cx="12192000" cy="584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537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FB2EF-F5AD-4D8E-91F2-E5596C080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60AC51-A04D-4582-B5A9-85F1731F94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23" b="16706"/>
          <a:stretch/>
        </p:blipFill>
        <p:spPr>
          <a:xfrm>
            <a:off x="141642" y="780564"/>
            <a:ext cx="11908715" cy="571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8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7D5AB-E83B-415F-9D6D-65821915D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6165D-D189-47C3-A107-DD443A8D5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9AFABD-E653-4C3A-8398-EAAA7719E9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43" b="9931"/>
          <a:stretch/>
        </p:blipFill>
        <p:spPr>
          <a:xfrm>
            <a:off x="102742" y="315912"/>
            <a:ext cx="11589249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11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C23EB-778A-42B8-8EDC-5AF97430C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84856-DAF5-40F9-98A3-E8B2FEC3C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E0106D-E2CC-416B-B62D-81ADC78B4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16" b="11761"/>
          <a:stretch/>
        </p:blipFill>
        <p:spPr>
          <a:xfrm>
            <a:off x="-71919" y="174286"/>
            <a:ext cx="11897474" cy="605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333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F6659-53FC-4E9D-91B3-CF599B010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6CB34-C05E-4E61-8A61-0B9124C57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B19459-9C60-4465-B34E-54E6DF93CA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81" b="9931"/>
          <a:stretch/>
        </p:blipFill>
        <p:spPr>
          <a:xfrm>
            <a:off x="236306" y="195209"/>
            <a:ext cx="11548153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258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77B97-90B5-474B-ABAC-103D12E59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8DC1BE-48C3-4D47-B279-BA8F56FF48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10" b="13258"/>
          <a:stretch/>
        </p:blipFill>
        <p:spPr>
          <a:xfrm>
            <a:off x="0" y="681037"/>
            <a:ext cx="11959119" cy="594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96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B2869-9CAF-40D1-9F9D-2B9BAAD46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B530A-1BD4-4147-A110-166710C14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DE8ED7-013E-4680-863E-2EDAE7BBC1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75" b="16105"/>
          <a:stretch/>
        </p:blipFill>
        <p:spPr>
          <a:xfrm>
            <a:off x="195209" y="267128"/>
            <a:ext cx="11609798" cy="575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96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7</Words>
  <Application>Microsoft Office PowerPoint</Application>
  <PresentationFormat>Widescreen</PresentationFormat>
  <Paragraphs>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Jenkins Pipeline</vt:lpstr>
      <vt:lpstr>Why CD?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David, Vijayalakshmi</dc:creator>
  <cp:lastModifiedBy>David, Vijayalakshmi</cp:lastModifiedBy>
  <cp:revision>29</cp:revision>
  <dcterms:created xsi:type="dcterms:W3CDTF">2019-04-04T15:35:33Z</dcterms:created>
  <dcterms:modified xsi:type="dcterms:W3CDTF">2019-04-05T12:32:38Z</dcterms:modified>
</cp:coreProperties>
</file>